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sldIdLst>
    <p:sldId id="256" r:id="rId2"/>
    <p:sldId id="257" r:id="rId3"/>
    <p:sldId id="258" r:id="rId4"/>
    <p:sldId id="261" r:id="rId5"/>
    <p:sldId id="263" r:id="rId6"/>
    <p:sldId id="259" r:id="rId7"/>
    <p:sldId id="265" r:id="rId8"/>
    <p:sldId id="260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6" d="100"/>
          <a:sy n="66" d="100"/>
        </p:scale>
        <p:origin x="10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20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285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80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53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078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2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44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09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76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818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1BEF0D-F0BB-DE4B-95CE-6DB70DBA9567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29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Connected Cars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Kaylee Mosley and Teri Ross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121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4599" y="703942"/>
            <a:ext cx="10179353" cy="572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45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connected car?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Equipped with internet access and wireless local area  network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Shares internet access with other devices, cars, homes, and infrastructure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3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9168" y="4297680"/>
            <a:ext cx="3690000" cy="2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82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Vehicles “talk” to each other and other kinds of surrounding infrastructure over DSRC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Help drivers find best route during rush hour, schedule maintenance appointments, and even order and pay for takeout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42673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7162" y="600981"/>
            <a:ext cx="9994464" cy="579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533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 friendly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3600" dirty="0"/>
              <a:t> </a:t>
            </a:r>
            <a:r>
              <a:rPr lang="en-US" sz="3600" dirty="0" smtClean="0"/>
              <a:t>improved </a:t>
            </a:r>
            <a:r>
              <a:rPr lang="en-US" sz="3600" dirty="0"/>
              <a:t>air quality, reducing GHG emissions and decreasing fuel </a:t>
            </a:r>
            <a:r>
              <a:rPr lang="en-US" sz="3600" dirty="0" smtClean="0"/>
              <a:t>consumption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074683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&amp;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Can dramatically reduce number of traffic deaths worldwide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Inform driver of potential crashes and environmental dangers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Disengage certain phone features of distracted drivers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Reduces traffic and congestion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3048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6774" y="602343"/>
            <a:ext cx="7394596" cy="569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38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Privacy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Increased opportunities </a:t>
            </a:r>
            <a:r>
              <a:rPr lang="en-US" sz="3600" dirty="0"/>
              <a:t>for hackers, criminals, or governments to spy on drivers </a:t>
            </a:r>
            <a:endParaRPr lang="en-US" sz="36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More risks </a:t>
            </a:r>
            <a:r>
              <a:rPr lang="en-US" sz="3600" dirty="0"/>
              <a:t>of systems being hacked </a:t>
            </a:r>
            <a:r>
              <a:rPr lang="en-US" sz="3600" dirty="0" smtClean="0"/>
              <a:t>causing </a:t>
            </a:r>
            <a:r>
              <a:rPr lang="en-US" sz="3600" dirty="0"/>
              <a:t>auto malfunctions and/or </a:t>
            </a:r>
            <a:r>
              <a:rPr lang="en-US" sz="3600" dirty="0" smtClean="0"/>
              <a:t>accidents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Possibility of more mental distraction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95604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Forecasts revenue vehicle services over next decade &amp;50 billion from in-vehicle advertising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$500 billion from vehicle maintenance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Billions more in fuel savings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343039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94</TotalTime>
  <Words>165</Words>
  <Application>Microsoft Office PowerPoint</Application>
  <PresentationFormat>Widescreen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Courier New</vt:lpstr>
      <vt:lpstr>Tw Cen MT</vt:lpstr>
      <vt:lpstr>Tw Cen MT Condensed</vt:lpstr>
      <vt:lpstr>Wingdings 3</vt:lpstr>
      <vt:lpstr>Integral</vt:lpstr>
      <vt:lpstr>Connected Cars</vt:lpstr>
      <vt:lpstr>What is a connected car?</vt:lpstr>
      <vt:lpstr>What do they do?</vt:lpstr>
      <vt:lpstr>PowerPoint Presentation</vt:lpstr>
      <vt:lpstr>Eco friendly</vt:lpstr>
      <vt:lpstr>Safety &amp; advantages</vt:lpstr>
      <vt:lpstr>PowerPoint Presentation</vt:lpstr>
      <vt:lpstr>disadvantages</vt:lpstr>
      <vt:lpstr>Cost</vt:lpstr>
      <vt:lpstr>PowerPoint Presentation</vt:lpstr>
    </vt:vector>
  </TitlesOfParts>
  <Company>University of Memphis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Connected Cars</dc:title>
  <dc:creator>Aaliyah Jatta (ajjatta)</dc:creator>
  <cp:lastModifiedBy>Aaliyah Jatta (ajjatta)</cp:lastModifiedBy>
  <cp:revision>8</cp:revision>
  <dcterms:created xsi:type="dcterms:W3CDTF">2016-07-15T14:58:32Z</dcterms:created>
  <dcterms:modified xsi:type="dcterms:W3CDTF">2016-07-15T16:33:06Z</dcterms:modified>
</cp:coreProperties>
</file>